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8" r:id="rId1"/>
  </p:sldMasterIdLst>
  <p:sldIdLst>
    <p:sldId id="256" r:id="rId2"/>
    <p:sldId id="264" r:id="rId3"/>
    <p:sldId id="257" r:id="rId4"/>
    <p:sldId id="265" r:id="rId5"/>
    <p:sldId id="259" r:id="rId6"/>
    <p:sldId id="261" r:id="rId7"/>
    <p:sldId id="262" r:id="rId8"/>
    <p:sldId id="260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04" autoAdjust="0"/>
    <p:restoredTop sz="94660"/>
  </p:normalViewPr>
  <p:slideViewPr>
    <p:cSldViewPr snapToGrid="0">
      <p:cViewPr>
        <p:scale>
          <a:sx n="85" d="100"/>
          <a:sy n="85" d="100"/>
        </p:scale>
        <p:origin x="48" y="4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10/12/2018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10795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10/12/2018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57495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10/12/2018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5503564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10/12/2018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680553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10/12/2018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5221835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10/12/2018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140195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smtClean="0"/>
              <a:t>10/12/2018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244699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10/12/2018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27662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10/12/2018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70469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10/12/2018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17424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smtClean="0"/>
              <a:t>10/12/2018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4489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10/12/2018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54111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10/12/2018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15933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10/12/2018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0299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/>
              <a:t>10/12/2018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13898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10/12/2018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18431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10/12/2018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99628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  <p:sldLayoutId id="2147483672" r:id="rId4"/>
    <p:sldLayoutId id="2147483673" r:id="rId5"/>
    <p:sldLayoutId id="2147483674" r:id="rId6"/>
    <p:sldLayoutId id="2147483675" r:id="rId7"/>
    <p:sldLayoutId id="2147483676" r:id="rId8"/>
    <p:sldLayoutId id="2147483677" r:id="rId9"/>
    <p:sldLayoutId id="2147483678" r:id="rId10"/>
    <p:sldLayoutId id="2147483679" r:id="rId11"/>
    <p:sldLayoutId id="2147483680" r:id="rId12"/>
    <p:sldLayoutId id="2147483681" r:id="rId13"/>
    <p:sldLayoutId id="2147483682" r:id="rId14"/>
    <p:sldLayoutId id="2147483683" r:id="rId15"/>
    <p:sldLayoutId id="2147483684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F5F825-E1F5-412D-9155-608FB7F5D58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US" dirty="0"/>
              <a:t>Our Trip To The Gym For Fitness and Fun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794621B-AF99-433A-B6C2-0C179E92B45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31460" y="1184217"/>
            <a:ext cx="7766936" cy="1096899"/>
          </a:xfrm>
        </p:spPr>
        <p:txBody>
          <a:bodyPr>
            <a:normAutofit/>
          </a:bodyPr>
          <a:lstStyle/>
          <a:p>
            <a:pPr algn="ctr"/>
            <a:r>
              <a:rPr lang="en-US" sz="4000" dirty="0">
                <a:solidFill>
                  <a:schemeClr val="accent1"/>
                </a:solidFill>
              </a:rPr>
              <a:t>Social Story</a:t>
            </a:r>
          </a:p>
        </p:txBody>
      </p:sp>
    </p:spTree>
    <p:extLst>
      <p:ext uri="{BB962C8B-B14F-4D97-AF65-F5344CB8AC3E}">
        <p14:creationId xmlns:p14="http://schemas.microsoft.com/office/powerpoint/2010/main" val="14945080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BC7D86-1CF0-4DAC-AB48-3C802AC552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We Will Take The Car To The Gym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2476BCD-A368-4B29-8F3E-105BD0C3FD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3200" y="2243138"/>
            <a:ext cx="5200650" cy="3371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37286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405505-224B-44F3-8120-A48E301397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48868"/>
            <a:ext cx="8596668" cy="1320800"/>
          </a:xfrm>
        </p:spPr>
        <p:txBody>
          <a:bodyPr/>
          <a:lstStyle/>
          <a:p>
            <a:pPr algn="ctr"/>
            <a:r>
              <a:rPr lang="en-US" dirty="0"/>
              <a:t>We Are Here At The Gym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47813356-2CFF-4C99-A124-34ADB03BFF3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23666" y="2614175"/>
            <a:ext cx="4173703" cy="3295405"/>
          </a:xfr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89CFB8F-F44D-4830-8237-67CDE49E00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35820" y="2614174"/>
            <a:ext cx="3849035" cy="3295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69177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F34E39-802D-4EAB-A435-67A0160114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We Say Hi To Our Teacher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35E146B-AF75-463C-AB8A-E3B6E1CA5A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00375" y="1346596"/>
            <a:ext cx="4330700" cy="243601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C995219-22A7-4B6B-A18E-B84C1417A2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66045" y="4071938"/>
            <a:ext cx="4565030" cy="191214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C014C38-3943-4934-820C-FE4DBAD313C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5356" y="2978945"/>
            <a:ext cx="1600200" cy="3269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14283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30DB93-09B5-4EF4-A17B-AD13671D9B3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30552" y="72895"/>
            <a:ext cx="7522633" cy="1646302"/>
          </a:xfrm>
        </p:spPr>
        <p:txBody>
          <a:bodyPr/>
          <a:lstStyle/>
          <a:p>
            <a:pPr algn="ctr"/>
            <a:r>
              <a:rPr lang="en-US" sz="4400" dirty="0"/>
              <a:t>We Will Do Our Exercise In d</a:t>
            </a:r>
            <a:br>
              <a:rPr lang="en-US" sz="4400" dirty="0"/>
            </a:br>
            <a:r>
              <a:rPr lang="en-US" sz="4400" dirty="0"/>
              <a:t>Different Rooms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9BE1E9A-FAE2-4F48-9BAC-C0D2900176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6163" y="1584010"/>
            <a:ext cx="2543174" cy="240934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40C2E59-BBFA-4299-B9F3-29F05B40FA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5805" y="4310430"/>
            <a:ext cx="2553531" cy="247142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829CB9F-54A4-4FD1-8630-72C79DDEB5A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07578" y="1519187"/>
            <a:ext cx="2984422" cy="533881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845C3ADD-0C1C-4A1D-8EBE-17535E2680B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67008" y="2707765"/>
            <a:ext cx="2264082" cy="160266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FB3D7DD2-88BE-4DE6-B8DA-FB86B027992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01259" y="2524298"/>
            <a:ext cx="1246981" cy="211696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0E1C3E1-B62C-456E-868C-116B798B3B2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343097" y="4641265"/>
            <a:ext cx="2524125" cy="180975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13EA216-1EC4-4B09-BE62-C9D9EAA7F3A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17079" y="4850815"/>
            <a:ext cx="2857500" cy="160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795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6B2639-96D7-46C8-9856-B47629D7AA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/>
              <a:t>During My Fitness Class I Might </a:t>
            </a:r>
            <a:r>
              <a:rPr lang="en-US" dirty="0"/>
              <a:t>U</a:t>
            </a:r>
            <a:r>
              <a:rPr lang="en-US"/>
              <a:t>se</a:t>
            </a:r>
            <a:r>
              <a:rPr lang="en-US" dirty="0"/>
              <a:t>: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0D93543-5EDB-4FD4-8836-4B85AE01B3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8643" y="1560452"/>
            <a:ext cx="3804234" cy="285317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84F686A-11BD-4916-9DF3-41717E7E1C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72877" y="1560452"/>
            <a:ext cx="2939468" cy="292633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B2C04CF-696A-4551-A48C-0864BE40853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12345" y="1560452"/>
            <a:ext cx="3349915" cy="285317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2832791-E8A1-4058-9F1C-DCCD4CFBE33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8643" y="4413625"/>
            <a:ext cx="2275497" cy="244437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0BC8886-398E-47B2-A498-97E82FE9F52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44140" y="4413628"/>
            <a:ext cx="2545081" cy="244437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EAAD623-D277-4299-B2E2-505BE463738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189221" y="4413627"/>
            <a:ext cx="3164302" cy="244437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5411502-E893-4905-BB28-98C5A95C4DC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353523" y="4413626"/>
            <a:ext cx="2108737" cy="2444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08928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C8F83E-EA04-4CA9-83F3-6BE8EED5EC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Exercise Class Will Be So Much Fun!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F9E0D620-F454-4977-9C39-E7E3B7BFAD8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908006" y="1483657"/>
            <a:ext cx="2958749" cy="191407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B3F8B00-0E7E-4510-AF9D-7D717378B1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0089" y="1514928"/>
            <a:ext cx="3311805" cy="191407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96048D9-7311-4A46-96D8-AF7E0C34F65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08006" y="4508406"/>
            <a:ext cx="3183867" cy="203286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E830CF2-2C97-41D2-B75A-47FCDCCBF31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1481" y="4615681"/>
            <a:ext cx="3300413" cy="192558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1388B4A-AE67-4640-9AEF-814F07EF28C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33048" y="2786063"/>
            <a:ext cx="3017796" cy="2032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4242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F95802-D199-4921-9AF2-EC3EC84F78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After Class We Will Walk To The Car To Go Home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79E54DD-5494-4FB2-BEE1-D027C32616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2816226"/>
            <a:ext cx="3948113" cy="269716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96C9E26-8973-4C98-B053-7D69CB41E6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9644" y="2350756"/>
            <a:ext cx="3500437" cy="3500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737271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74</TotalTime>
  <Words>65</Words>
  <Application>Microsoft Office PowerPoint</Application>
  <PresentationFormat>Widescreen</PresentationFormat>
  <Paragraphs>9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Trebuchet MS</vt:lpstr>
      <vt:lpstr>Wingdings 3</vt:lpstr>
      <vt:lpstr>Facet</vt:lpstr>
      <vt:lpstr>Our Trip To The Gym For Fitness and Fun</vt:lpstr>
      <vt:lpstr>We Will Take The Car To The Gym</vt:lpstr>
      <vt:lpstr>We Are Here At The Gym</vt:lpstr>
      <vt:lpstr>We Say Hi To Our Teacher</vt:lpstr>
      <vt:lpstr>We Will Do Our Exercise In d Different Rooms</vt:lpstr>
      <vt:lpstr>During My Fitness Class I Might Use:</vt:lpstr>
      <vt:lpstr>Exercise Class Will Be So Much Fun!</vt:lpstr>
      <vt:lpstr>After Class We Will Walk To The Car To Go Home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Our Trip to the Gym for Fitness class</dc:title>
  <dc:creator>jason cratty</dc:creator>
  <cp:lastModifiedBy>jason cratty</cp:lastModifiedBy>
  <cp:revision>14</cp:revision>
  <dcterms:created xsi:type="dcterms:W3CDTF">2018-05-25T15:10:02Z</dcterms:created>
  <dcterms:modified xsi:type="dcterms:W3CDTF">2018-10-13T01:00:54Z</dcterms:modified>
</cp:coreProperties>
</file>